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Default Extension="pdf" ContentType="application/pd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sldIdLst>
    <p:sldId id="256" r:id="rId2"/>
    <p:sldId id="257" r:id="rId3"/>
    <p:sldId id="269" r:id="rId4"/>
    <p:sldId id="260" r:id="rId5"/>
    <p:sldId id="265" r:id="rId6"/>
    <p:sldId id="264" r:id="rId7"/>
    <p:sldId id="261" r:id="rId8"/>
    <p:sldId id="262" r:id="rId9"/>
    <p:sldId id="263" r:id="rId10"/>
    <p:sldId id="266" r:id="rId11"/>
    <p:sldId id="267" r:id="rId12"/>
    <p:sldId id="268" r:id="rId13"/>
    <p:sldId id="259" r:id="rId14"/>
    <p:sldId id="25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5598" autoAdjust="0"/>
    <p:restoredTop sz="94610" autoAdjust="0"/>
  </p:normalViewPr>
  <p:slideViewPr>
    <p:cSldViewPr snapToObjects="1" showGuides="1">
      <p:cViewPr>
        <p:scale>
          <a:sx n="90" d="100"/>
          <a:sy n="90" d="100"/>
        </p:scale>
        <p:origin x="-872" y="-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DFACF-62E7-4B4E-847F-18FA629B6D03}" type="datetimeFigureOut">
              <a:rPr lang="en-US" smtClean="0"/>
              <a:pPr/>
              <a:t>4/21/12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199E-FEF8-A644-B6CF-850730118C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DFACF-62E7-4B4E-847F-18FA629B6D03}" type="datetimeFigureOut">
              <a:rPr lang="en-US" smtClean="0"/>
              <a:pPr/>
              <a:t>4/21/12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199E-FEF8-A644-B6CF-850730118C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DFACF-62E7-4B4E-847F-18FA629B6D03}" type="datetimeFigureOut">
              <a:rPr lang="en-US" smtClean="0"/>
              <a:pPr/>
              <a:t>4/21/12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199E-FEF8-A644-B6CF-850730118C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DFACF-62E7-4B4E-847F-18FA629B6D03}" type="datetimeFigureOut">
              <a:rPr lang="en-US" smtClean="0"/>
              <a:pPr/>
              <a:t>4/21/12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199E-FEF8-A644-B6CF-850730118C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DFACF-62E7-4B4E-847F-18FA629B6D03}" type="datetimeFigureOut">
              <a:rPr lang="en-US" smtClean="0"/>
              <a:pPr/>
              <a:t>4/21/12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199E-FEF8-A644-B6CF-850730118C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DFACF-62E7-4B4E-847F-18FA629B6D03}" type="datetimeFigureOut">
              <a:rPr lang="en-US" smtClean="0"/>
              <a:pPr/>
              <a:t>4/21/12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199E-FEF8-A644-B6CF-850730118C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DFACF-62E7-4B4E-847F-18FA629B6D03}" type="datetimeFigureOut">
              <a:rPr lang="en-US" smtClean="0"/>
              <a:pPr/>
              <a:t>4/21/12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199E-FEF8-A644-B6CF-850730118C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DFACF-62E7-4B4E-847F-18FA629B6D03}" type="datetimeFigureOut">
              <a:rPr lang="en-US" smtClean="0"/>
              <a:pPr/>
              <a:t>4/21/12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199E-FEF8-A644-B6CF-850730118C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DFACF-62E7-4B4E-847F-18FA629B6D03}" type="datetimeFigureOut">
              <a:rPr lang="en-US" smtClean="0"/>
              <a:pPr/>
              <a:t>4/21/12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199E-FEF8-A644-B6CF-850730118C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DFACF-62E7-4B4E-847F-18FA629B6D03}" type="datetimeFigureOut">
              <a:rPr lang="en-US" smtClean="0"/>
              <a:pPr/>
              <a:t>4/21/12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199E-FEF8-A644-B6CF-850730118C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DFACF-62E7-4B4E-847F-18FA629B6D03}" type="datetimeFigureOut">
              <a:rPr lang="en-US" smtClean="0"/>
              <a:pPr/>
              <a:t>4/21/12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7AE199E-FEF8-A644-B6CF-850730118C8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6CDFACF-62E7-4B4E-847F-18FA629B6D03}" type="datetimeFigureOut">
              <a:rPr lang="en-US" smtClean="0"/>
              <a:pPr/>
              <a:t>4/21/12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7AE199E-FEF8-A644-B6CF-850730118C8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df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d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df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df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df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df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df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df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df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Not User Friendly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Members: Brad Barker, Alex Gilbert, Jacob Ensor</a:t>
            </a:r>
            <a:endParaRPr lang="en-US" dirty="0"/>
          </a:p>
        </p:txBody>
      </p:sp>
    </p:spTree>
  </p:cSld>
  <p:clrMapOvr>
    <a:masterClrMapping/>
  </p:clrMapOvr>
  <mc:AlternateContent xmlns:mp="http://schemas.microsoft.com/office/mac/powerpoint/2008/main">
    <mc:Choice Requires="mp">
      <mp:transition>
        <mp:flip dir="d"/>
      </mp:transition>
    </mc:Choice>
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<p:transition>
        <p:newsflash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3048000" cy="2343912"/>
          </a:xfrm>
        </p:spPr>
        <p:txBody>
          <a:bodyPr/>
          <a:lstStyle/>
          <a:p>
            <a:r>
              <a:rPr lang="en-US" dirty="0" smtClean="0"/>
              <a:t>Task Process Map</a:t>
            </a:r>
            <a:endParaRPr lang="en-US" dirty="0"/>
          </a:p>
        </p:txBody>
      </p:sp>
      <p:pic>
        <p:nvPicPr>
          <p:cNvPr id="4" name="Content Placeholder 3" descr="TaskProcessMap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137487" r="-137487"/>
              <a:stretch>
                <a:fillRect/>
              </a:stretch>
            </p:blipFill>
          </mc:Choice>
          <mc:Fallback>
            <p:blipFill>
              <a:blip r:embed="rId3"/>
              <a:srcRect l="-137487" r="-137487"/>
              <a:stretch>
                <a:fillRect/>
              </a:stretch>
            </p:blipFill>
          </mc:Fallback>
        </mc:AlternateContent>
        <p:spPr>
          <a:xfrm>
            <a:off x="-228600" y="824484"/>
            <a:ext cx="9372600" cy="5209032"/>
          </a:xfrm>
        </p:spPr>
      </p:pic>
      <p:pic>
        <p:nvPicPr>
          <p:cNvPr id="5" name="Picture 4" descr="TaskProcessMap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6191250" y="824484"/>
            <a:ext cx="2781300" cy="5562600"/>
          </a:xfrm>
          <a:prstGeom prst="rect">
            <a:avLst/>
          </a:prstGeom>
        </p:spPr>
      </p:pic>
    </p:spTree>
  </p:cSld>
  <p:clrMapOvr>
    <a:masterClrMapping/>
  </p:clrMapOvr>
  <mc:AlternateContent xmlns:mp="http://schemas.microsoft.com/office/mac/powerpoint/2008/main">
    <mc:Choice Requires="mp">
      <mp:transition>
        <mp:cube dir="u"/>
      </mp:transition>
    </mc:Choice>
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<p:transition>
        <p:cover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seCaseDiagram.pdf"/>
          <p:cNvPicPr>
            <a:picLocks noGrp="1" noChangeAspect="1"/>
          </p:cNvPicPr>
          <p:nvPr>
            <p:ph idx="4294967295"/>
          </p:nvPr>
        </p:nvPicPr>
        <mc:AlternateContent>
          <mc:Choice xmlns:ma="http://schemas.microsoft.com/office/mac/drawingml/2008/main" Requires="ma">
            <p:blipFill>
              <a:blip r:embed="rId2"/>
              <a:srcRect l="-3707" r="-3707"/>
              <a:stretch>
                <a:fillRect/>
              </a:stretch>
            </p:blipFill>
          </mc:Choice>
          <mc:Fallback>
            <p:blipFill>
              <a:blip r:embed="rId3"/>
              <a:srcRect l="-3707" r="-3707"/>
              <a:stretch>
                <a:fillRect/>
              </a:stretch>
            </p:blipFill>
          </mc:Fallback>
        </mc:AlternateContent>
        <p:spPr>
          <a:xfrm>
            <a:off x="0" y="990601"/>
            <a:ext cx="9144000" cy="5679722"/>
          </a:xfrm>
        </p:spPr>
      </p:pic>
    </p:spTree>
  </p:cSld>
  <p:clrMapOvr>
    <a:masterClrMapping/>
  </p:clrMapOvr>
  <mc:AlternateContent xmlns:mp="http://schemas.microsoft.com/office/mac/powerpoint/2008/main">
    <mc:Choice Requires="mp">
      <mp:transition>
        <mp:cube/>
      </mp:transition>
    </mc:Choice>
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<p:transition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serDiagram.pdf"/>
          <p:cNvPicPr>
            <a:picLocks noGrp="1" noChangeAspect="1"/>
          </p:cNvPicPr>
          <p:nvPr>
            <p:ph idx="4294967295"/>
          </p:nvPr>
        </p:nvPicPr>
        <mc:AlternateContent>
          <mc:Choice xmlns:ma="http://schemas.microsoft.com/office/mac/drawingml/2008/main" Requires="ma">
            <p:blipFill>
              <a:blip r:embed="rId2"/>
              <a:srcRect l="-3707" r="-3707"/>
              <a:stretch>
                <a:fillRect/>
              </a:stretch>
            </p:blipFill>
          </mc:Choice>
          <mc:Fallback>
            <p:blipFill>
              <a:blip r:embed="rId3"/>
              <a:srcRect l="-3707" r="-3707"/>
              <a:stretch>
                <a:fillRect/>
              </a:stretch>
            </p:blipFill>
          </mc:Fallback>
        </mc:AlternateContent>
        <p:spPr>
          <a:xfrm>
            <a:off x="-152400" y="990600"/>
            <a:ext cx="9448800" cy="5714999"/>
          </a:xfrm>
        </p:spPr>
      </p:pic>
    </p:spTree>
  </p:cSld>
  <p:clrMapOvr>
    <a:masterClrMapping/>
  </p:clrMapOvr>
  <mc:AlternateContent xmlns:mp="http://schemas.microsoft.com/office/mac/powerpoint/2008/main">
    <mc:Choice Requires="mp">
      <mp:transition>
        <mp:cube dir="d"/>
      </mp:transition>
    </mc:Choice>
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<p:transition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the 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Do not use Google App Engine!</a:t>
            </a:r>
            <a:endParaRPr lang="en-US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Would Add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Platform</a:t>
            </a:r>
          </a:p>
          <a:p>
            <a:pPr lvl="1"/>
            <a:r>
              <a:rPr lang="en-US" dirty="0" smtClean="0"/>
              <a:t>Android</a:t>
            </a:r>
          </a:p>
          <a:p>
            <a:r>
              <a:rPr lang="en-US" dirty="0" smtClean="0"/>
              <a:t>Cloud Product</a:t>
            </a:r>
          </a:p>
          <a:p>
            <a:pPr lvl="1"/>
            <a:r>
              <a:rPr lang="en-US" dirty="0" smtClean="0"/>
              <a:t>Google App Engine</a:t>
            </a:r>
          </a:p>
          <a:p>
            <a:r>
              <a:rPr lang="en-US" dirty="0" smtClean="0"/>
              <a:t>Source Control</a:t>
            </a:r>
          </a:p>
          <a:p>
            <a:pPr lvl="1"/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If phone is connected to </a:t>
            </a:r>
            <a:r>
              <a:rPr lang="en-US" dirty="0" err="1" smtClean="0"/>
              <a:t>Wifi</a:t>
            </a:r>
            <a:r>
              <a:rPr lang="en-US" dirty="0" smtClean="0"/>
              <a:t> it uses that</a:t>
            </a:r>
          </a:p>
          <a:p>
            <a:pPr lvl="1"/>
            <a:r>
              <a:rPr lang="en-US" dirty="0" smtClean="0"/>
              <a:t>Defaults to 3G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ransition spd="med">
    <p:circl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Devices Supported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 Smart Phones</a:t>
            </a:r>
          </a:p>
          <a:p>
            <a:r>
              <a:rPr lang="en-US" dirty="0" smtClean="0"/>
              <a:t>Android Tablets</a:t>
            </a:r>
            <a:endParaRPr 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370332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Client </a:t>
            </a:r>
            <a:r>
              <a:rPr lang="en-US" dirty="0" err="1" smtClean="0"/>
              <a:t>Uml</a:t>
            </a:r>
            <a:r>
              <a:rPr lang="en-US" dirty="0" smtClean="0"/>
              <a:t> Diagrams</a:t>
            </a:r>
            <a:endParaRPr lang="en-US" dirty="0"/>
          </a:p>
        </p:txBody>
      </p:sp>
      <p:pic>
        <p:nvPicPr>
          <p:cNvPr id="4" name="Content Placeholder 3" descr="Client-UML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2634" r="-2634"/>
              <a:stretch>
                <a:fillRect/>
              </a:stretch>
            </p:blipFill>
          </mc:Choice>
          <mc:Fallback>
            <p:blipFill>
              <a:blip r:embed="rId3"/>
              <a:srcRect l="-2634" r="-2634"/>
              <a:stretch>
                <a:fillRect/>
              </a:stretch>
            </p:blipFill>
          </mc:Fallback>
        </mc:AlternateContent>
        <p:spPr>
          <a:xfrm>
            <a:off x="0" y="1037844"/>
            <a:ext cx="9144000" cy="5820156"/>
          </a:xfrm>
        </p:spPr>
      </p:pic>
    </p:spTree>
  </p:cSld>
  <p:clrMapOvr>
    <a:masterClrMapping/>
  </p:clrMapOvr>
  <mc:AlternateContent xmlns:mp="http://schemas.microsoft.com/office/mac/powerpoint/2008/main">
    <mc:Choice Requires="mp">
      <mp:transition spd="med">
        <mp:cube/>
      </mp:transition>
    </mc:Choice>
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<p:transition spd="med"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</a:t>
            </a:r>
            <a:r>
              <a:rPr lang="en-US" dirty="0" err="1" smtClean="0"/>
              <a:t>Uml</a:t>
            </a:r>
            <a:r>
              <a:rPr lang="en-US" dirty="0" smtClean="0"/>
              <a:t> Diagrams</a:t>
            </a:r>
            <a:endParaRPr lang="en-US" dirty="0"/>
          </a:p>
        </p:txBody>
      </p:sp>
      <p:pic>
        <p:nvPicPr>
          <p:cNvPr id="4" name="Content Placeholder 3" descr="Server-UML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3707" r="-3707"/>
              <a:stretch>
                <a:fillRect/>
              </a:stretch>
            </p:blipFill>
          </mc:Choice>
          <mc:Fallback>
            <p:blipFill>
              <a:blip r:embed="rId3"/>
              <a:srcRect l="-3707" r="-3707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mc:AlternateContent xmlns:mp="http://schemas.microsoft.com/office/mac/powerpoint/2008/main">
    <mc:Choice Requires="mp">
      <mp:transition>
        <mp:cube dir="u"/>
      </mp:transition>
    </mc:Choice>
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<p:transition>
        <p:cover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0200" y="1600200"/>
            <a:ext cx="3276600" cy="1600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High Level</a:t>
            </a:r>
            <a:br>
              <a:rPr lang="en-US" dirty="0" smtClean="0"/>
            </a:br>
            <a:r>
              <a:rPr lang="en-US" dirty="0" smtClean="0"/>
              <a:t>Sequence Diagram</a:t>
            </a:r>
            <a:endParaRPr lang="en-US" dirty="0"/>
          </a:p>
        </p:txBody>
      </p:sp>
      <p:pic>
        <p:nvPicPr>
          <p:cNvPr id="4" name="Content Placeholder 3" descr="SequenceDiagram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118391" r="-118391"/>
              <a:stretch>
                <a:fillRect/>
              </a:stretch>
            </p:blipFill>
          </mc:Choice>
          <mc:Fallback>
            <p:blipFill>
              <a:blip r:embed="rId3"/>
              <a:srcRect l="-118391" r="-118391"/>
              <a:stretch>
                <a:fillRect/>
              </a:stretch>
            </p:blipFill>
          </mc:Fallback>
        </mc:AlternateContent>
        <p:spPr>
          <a:xfrm>
            <a:off x="-2667000" y="1066800"/>
            <a:ext cx="10896600" cy="5486400"/>
          </a:xfrm>
        </p:spPr>
      </p:pic>
    </p:spTree>
  </p:cSld>
  <p:clrMapOvr>
    <a:masterClrMapping/>
  </p:clrMapOvr>
  <mc:AlternateContent xmlns:mp="http://schemas.microsoft.com/office/mac/powerpoint/2008/main">
    <mc:Choice Requires="mp">
      <mp:transition spd="med">
        <mp:cube dir="r"/>
      </mp:transition>
    </mc:Choice>
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<p:transition spd="med">
        <p:cover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Cloud Sequence Diagram</a:t>
            </a:r>
            <a:endParaRPr lang="en-US" dirty="0"/>
          </a:p>
        </p:txBody>
      </p:sp>
      <p:pic>
        <p:nvPicPr>
          <p:cNvPr id="4" name="Content Placeholder 3" descr="Cloud-Sequence.JPG"/>
          <p:cNvPicPr>
            <a:picLocks noGrp="1" noChangeAspect="1"/>
          </p:cNvPicPr>
          <p:nvPr>
            <p:ph idx="1"/>
          </p:nvPr>
        </p:nvPicPr>
        <p:blipFill>
          <a:blip r:embed="rId2"/>
          <a:srcRect l="-26376" r="-26376"/>
          <a:stretch>
            <a:fillRect/>
          </a:stretch>
        </p:blipFill>
        <p:spPr>
          <a:xfrm>
            <a:off x="-457200" y="1219200"/>
            <a:ext cx="10744200" cy="5334000"/>
          </a:xfrm>
        </p:spPr>
      </p:pic>
    </p:spTree>
  </p:cSld>
  <p:clrMapOvr>
    <a:masterClrMapping/>
  </p:clrMapOvr>
  <mc:AlternateContent xmlns:mp="http://schemas.microsoft.com/office/mac/powerpoint/2008/main">
    <mc:Choice Requires="mp">
      <mp:transition spd="med">
        <mp:cube/>
      </mp:transition>
    </mc:Choice>
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<p:transition spd="med"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792480"/>
            <a:ext cx="3048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Deployment Diagram</a:t>
            </a:r>
            <a:endParaRPr lang="en-US" dirty="0"/>
          </a:p>
        </p:txBody>
      </p:sp>
      <p:pic>
        <p:nvPicPr>
          <p:cNvPr id="4" name="Content Placeholder 3" descr="DeploymentDiagram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71315" r="-71315"/>
              <a:stretch>
                <a:fillRect/>
              </a:stretch>
            </p:blipFill>
          </mc:Choice>
          <mc:Fallback>
            <p:blipFill>
              <a:blip r:embed="rId3"/>
              <a:srcRect l="-71315" r="-71315"/>
              <a:stretch>
                <a:fillRect/>
              </a:stretch>
            </p:blipFill>
          </mc:Fallback>
        </mc:AlternateContent>
        <p:spPr>
          <a:xfrm>
            <a:off x="457200" y="792480"/>
            <a:ext cx="11353800" cy="5715000"/>
          </a:xfrm>
        </p:spPr>
      </p:pic>
    </p:spTree>
  </p:cSld>
  <p:clrMapOvr>
    <a:masterClrMapping/>
  </p:clrMapOvr>
  <mc:AlternateContent xmlns:mp="http://schemas.microsoft.com/office/mac/powerpoint/2008/main">
    <mc:Choice Requires="mp">
      <mp:transition>
        <mp:cube dir="r"/>
      </mp:transition>
    </mc:Choice>
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<p:transition>
        <p:cover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10200" y="1275588"/>
            <a:ext cx="3429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High Level</a:t>
            </a:r>
            <a:br>
              <a:rPr lang="en-US" dirty="0" smtClean="0"/>
            </a:br>
            <a:r>
              <a:rPr lang="en-US" dirty="0" smtClean="0"/>
              <a:t>Diagram</a:t>
            </a:r>
            <a:endParaRPr lang="en-US" dirty="0"/>
          </a:p>
        </p:txBody>
      </p:sp>
      <p:pic>
        <p:nvPicPr>
          <p:cNvPr id="4" name="Content Placeholder 3" descr="HighLevelFunctionalDia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118391" r="-118391"/>
              <a:stretch>
                <a:fillRect/>
              </a:stretch>
            </p:blipFill>
          </mc:Choice>
          <mc:Fallback>
            <p:blipFill>
              <a:blip r:embed="rId3"/>
              <a:srcRect l="-118391" r="-118391"/>
              <a:stretch>
                <a:fillRect/>
              </a:stretch>
            </p:blipFill>
          </mc:Fallback>
        </mc:AlternateContent>
        <p:spPr>
          <a:xfrm>
            <a:off x="-2286000" y="762000"/>
            <a:ext cx="10363200" cy="5562600"/>
          </a:xfrm>
        </p:spPr>
      </p:pic>
    </p:spTree>
  </p:cSld>
  <p:clrMapOvr>
    <a:masterClrMapping/>
  </p:clrMapOvr>
  <mc:AlternateContent xmlns:mp="http://schemas.microsoft.com/office/mac/powerpoint/2008/main">
    <mc:Choice Requires="mp">
      <mp:transition>
        <mp:cube dir="u"/>
      </mp:transition>
    </mc:Choice>
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<p:transition>
        <p:cover dir="u"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Flow.thmx</Template>
  <TotalTime>58</TotalTime>
  <Words>83</Words>
  <Application>Microsoft Macintosh PowerPoint</Application>
  <PresentationFormat>On-screen Show (4:3)</PresentationFormat>
  <Paragraphs>25</Paragraphs>
  <Slides>14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Flow</vt:lpstr>
      <vt:lpstr>Not User Friendly</vt:lpstr>
      <vt:lpstr>Design</vt:lpstr>
      <vt:lpstr>Devices Supported</vt:lpstr>
      <vt:lpstr>Client Uml Diagrams</vt:lpstr>
      <vt:lpstr>Server Uml Diagrams</vt:lpstr>
      <vt:lpstr>High Level Sequence Diagram</vt:lpstr>
      <vt:lpstr>Cloud Sequence Diagram</vt:lpstr>
      <vt:lpstr>Deployment Diagram</vt:lpstr>
      <vt:lpstr>High Level Diagram</vt:lpstr>
      <vt:lpstr>Task Process Map</vt:lpstr>
      <vt:lpstr>Slide 11</vt:lpstr>
      <vt:lpstr>Slide 12</vt:lpstr>
      <vt:lpstr>For the Next Class</vt:lpstr>
      <vt:lpstr>What We Would Add</vt:lpstr>
    </vt:vector>
  </TitlesOfParts>
  <Company>Northern Kentucky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 User Friendly</dc:title>
  <dc:creator>Eric Robertson</dc:creator>
  <cp:lastModifiedBy>Eric Robertson</cp:lastModifiedBy>
  <cp:revision>8</cp:revision>
  <dcterms:created xsi:type="dcterms:W3CDTF">2012-04-21T16:28:03Z</dcterms:created>
  <dcterms:modified xsi:type="dcterms:W3CDTF">2012-04-21T16:35:57Z</dcterms:modified>
</cp:coreProperties>
</file>